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6633"/>
    <a:srgbClr val="CCCC00"/>
    <a:srgbClr val="FF6600"/>
    <a:srgbClr val="666699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14.11.2012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g2.emag.cz/magazin/7416/vanocni-pozadi-na-plochu-pocitace-tema-vanoc-christmas-2011-od-emagcz-_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15470" cy="6858000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500034" y="357166"/>
            <a:ext cx="82028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FFFF"/>
                </a:solidFill>
                <a:latin typeface="Monotype Corsiva" pitchFamily="66" charset="0"/>
              </a:rPr>
              <a:t>Babičko a dědečku, zveme </a:t>
            </a:r>
            <a:r>
              <a:rPr lang="cs-CZ" sz="3200" b="1" dirty="0" smtClean="0">
                <a:solidFill>
                  <a:srgbClr val="FFFFFF"/>
                </a:solidFill>
                <a:latin typeface="Monotype Corsiva" pitchFamily="66" charset="0"/>
              </a:rPr>
              <a:t>vás </a:t>
            </a:r>
            <a:r>
              <a:rPr lang="cs-CZ" sz="3200" b="1" dirty="0" smtClean="0">
                <a:solidFill>
                  <a:srgbClr val="FFFFFF"/>
                </a:solidFill>
                <a:latin typeface="Monotype Corsiva" pitchFamily="66" charset="0"/>
              </a:rPr>
              <a:t>k vánočnímu stromečku!</a:t>
            </a:r>
            <a:endParaRPr lang="cs-CZ" sz="3200" dirty="0">
              <a:solidFill>
                <a:srgbClr val="FFFFFF"/>
              </a:solidFill>
              <a:latin typeface="Monotype Corsiva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00034" y="928670"/>
            <a:ext cx="75009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FFFF"/>
                </a:solidFill>
                <a:latin typeface="Monotype Corsiva" pitchFamily="66" charset="0"/>
              </a:rPr>
              <a:t>Přijďte se s námi v předvánočním čase pobavit do školy, zavzpomínejte na svá školní léta, vyrobte si keramickou ozdůbku, pomozte nám s pečením vánočního cukroví, zahrajte si spolu šachy či jinou společenskou hru, zkrátka… </a:t>
            </a:r>
            <a:endParaRPr lang="cs-CZ" sz="2800" dirty="0">
              <a:solidFill>
                <a:srgbClr val="FFFFFF"/>
              </a:solidFill>
              <a:latin typeface="Monotype Corsiva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214546" y="2620028"/>
            <a:ext cx="5112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FFFF"/>
                </a:solidFill>
                <a:latin typeface="Monotype Corsiva" pitchFamily="66" charset="0"/>
              </a:rPr>
              <a:t>…máme vás rádi, chceme být s vámi…</a:t>
            </a:r>
            <a:endParaRPr lang="cs-CZ" sz="2800" dirty="0">
              <a:solidFill>
                <a:srgbClr val="FFFFFF"/>
              </a:solidFill>
              <a:latin typeface="Monotype Corsiva" pitchFamily="66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929058" y="3143248"/>
            <a:ext cx="2582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FFFFFF"/>
                </a:solidFill>
                <a:latin typeface="Monotype Corsiva" pitchFamily="66" charset="0"/>
              </a:rPr>
              <a:t>Vaše vnoučata</a:t>
            </a:r>
            <a:endParaRPr lang="cs-CZ" sz="3600" dirty="0">
              <a:solidFill>
                <a:srgbClr val="FFFFFF"/>
              </a:solidFill>
              <a:latin typeface="Monotype Corsiva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000496" y="3714752"/>
            <a:ext cx="42611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FFFF"/>
                </a:solidFill>
                <a:latin typeface="Monotype Corsiva" pitchFamily="66" charset="0"/>
              </a:rPr>
              <a:t>Ze třídy 7.A </a:t>
            </a:r>
          </a:p>
          <a:p>
            <a:r>
              <a:rPr lang="cs-CZ" sz="2800" dirty="0" smtClean="0">
                <a:solidFill>
                  <a:srgbClr val="FFFFFF"/>
                </a:solidFill>
                <a:latin typeface="Monotype Corsiva" pitchFamily="66" charset="0"/>
              </a:rPr>
              <a:t>ZŠ Chomutov, </a:t>
            </a:r>
            <a:r>
              <a:rPr lang="cs-CZ" sz="2800" dirty="0" err="1" smtClean="0">
                <a:solidFill>
                  <a:srgbClr val="FFFFFF"/>
                </a:solidFill>
                <a:latin typeface="Monotype Corsiva" pitchFamily="66" charset="0"/>
              </a:rPr>
              <a:t>Ak</a:t>
            </a:r>
            <a:r>
              <a:rPr lang="cs-CZ" sz="2800" dirty="0" smtClean="0">
                <a:solidFill>
                  <a:srgbClr val="FFFFFF"/>
                </a:solidFill>
                <a:latin typeface="Monotype Corsiva" pitchFamily="66" charset="0"/>
              </a:rPr>
              <a:t>. </a:t>
            </a:r>
            <a:r>
              <a:rPr lang="cs-CZ" sz="2800" dirty="0" err="1" smtClean="0">
                <a:solidFill>
                  <a:srgbClr val="FFFFFF"/>
                </a:solidFill>
                <a:latin typeface="Monotype Corsiva" pitchFamily="66" charset="0"/>
              </a:rPr>
              <a:t>Heyrovského</a:t>
            </a:r>
            <a:endParaRPr lang="cs-CZ" sz="2800" dirty="0">
              <a:solidFill>
                <a:srgbClr val="FFFFFF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71</Words>
  <PresentationFormat>Předvádění na obrazovce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legnerovab</dc:creator>
  <cp:lastModifiedBy>legnerovab</cp:lastModifiedBy>
  <cp:revision>10</cp:revision>
  <dcterms:created xsi:type="dcterms:W3CDTF">2012-11-14T18:25:54Z</dcterms:created>
  <dcterms:modified xsi:type="dcterms:W3CDTF">2012-11-14T19:32:44Z</dcterms:modified>
</cp:coreProperties>
</file>